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158. La Hong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042743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He Keeps Me Singing </a:t>
            </a:r>
          </a:p>
          <a:p>
            <a:r>
              <a:rPr lang="en-US" sz="3200" dirty="0"/>
              <a:t>Matt. 1:21</a:t>
            </a:r>
          </a:p>
          <a:p>
            <a:r>
              <a:rPr lang="en-US" sz="3200" dirty="0"/>
              <a:t>Luther Burges </a:t>
            </a:r>
            <a:r>
              <a:rPr lang="en-US" sz="3200" dirty="0" err="1"/>
              <a:t>Bridgers</a:t>
            </a:r>
            <a:r>
              <a:rPr lang="en-US" sz="3200" dirty="0"/>
              <a:t>, 1884-1948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50" y="1381725"/>
            <a:ext cx="116948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lung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hopihna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takin om in, ci. 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Lunggulh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den. 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gawp zo,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lepsak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kivakin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kha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sawt lo-in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Van 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to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ding hi,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mangkhawm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190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158. La Hong Sasa Nuamsak Den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2018-10-15T13:19:29Z</dcterms:modified>
</cp:coreProperties>
</file>